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Corben"/>
      <p:regular r:id="rId45"/>
      <p:bold r:id="rId46"/>
    </p:embeddedFont>
    <p:embeddedFont>
      <p:font typeface="Quattrocento Sans"/>
      <p:regular r:id="rId47"/>
      <p:bold r:id="rId48"/>
      <p:italic r:id="rId49"/>
      <p:boldItalic r:id="rId50"/>
    </p:embeddedFont>
    <p:embeddedFont>
      <p:font typeface="Arial Black"/>
      <p:regular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2" roundtripDataSignature="AMtx7mi7uvLcwRYQaqWNnfEqetDDkTeh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Corben-bold.fntdata"/><Relationship Id="rId45" Type="http://schemas.openxmlformats.org/officeDocument/2006/relationships/font" Target="fonts/Corben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QuattrocentoSans-bold.fntdata"/><Relationship Id="rId47" Type="http://schemas.openxmlformats.org/officeDocument/2006/relationships/font" Target="fonts/QuattrocentoSans-regular.fntdata"/><Relationship Id="rId49" Type="http://schemas.openxmlformats.org/officeDocument/2006/relationships/font" Target="fonts/Quattrocento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rialBlack-regular.fntdata"/><Relationship Id="rId50" Type="http://schemas.openxmlformats.org/officeDocument/2006/relationships/font" Target="fonts/QuattrocentoSans-boldItalic.fntdata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8" name="Google Shape;1298;p1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7" name="Google Shape;13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3" name="Google Shape;138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9" name="Google Shape;1389;p1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5dd80e5245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6" name="Google Shape;1396;g25dd80e5245_1_28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25dd80e524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3" name="Google Shape;1403;g25dd80e5245_1_3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5dd80e5245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1" name="Google Shape;1411;g25dd80e5245_1_6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25dd80e5245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8" name="Google Shape;1418;g25dd80e5245_1_68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5dd80e5245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5" name="Google Shape;1425;g25dd80e5245_1_7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25eaea65f9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2" name="Google Shape;1432;g25eaea65f9a_0_3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5eaea65f9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0" name="Google Shape;1440;g25eaea65f9a_0_41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5" name="Google Shape;13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https://unsplash.com/photos/uXB-7la5vqA</a:t>
            </a:r>
            <a:endParaRPr/>
          </a:p>
        </p:txBody>
      </p:sp>
      <p:sp>
        <p:nvSpPr>
          <p:cNvPr id="1306" name="Google Shape;1306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25eaea65f9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8" name="Google Shape;1448;g25eaea65f9a_0_51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5eaea65f9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5" name="Google Shape;1455;g25eaea65f9a_0_5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25eaea65f9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1" name="Google Shape;1461;g25eaea65f9a_0_79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25eaea65f9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7" name="Google Shape;1467;g25eaea65f9a_0_8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25eaea65f9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4" name="Google Shape;1474;g25eaea65f9a_0_99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5eaea65f9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1" name="Google Shape;1481;g25eaea65f9a_0_10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25eaea65f9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7" name="Google Shape;1487;g25eaea65f9a_0_118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25eaea65f9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4" name="Google Shape;1494;g25eaea65f9a_0_12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25eaea65f9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1" name="Google Shape;1501;g25eaea65f9a_0_13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25f27d9a574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6" name="Google Shape;1506;g25f27d9a574_1_6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4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5" name="Google Shape;13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6" name="Google Shape;1316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5f27d9a574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2" name="Google Shape;1512;g25f27d9a574_1_68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5f27d9a574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8" name="Google Shape;1518;g25f27d9a574_1_7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25f27d9a574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4" name="Google Shape;1524;g25f27d9a574_1_8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28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9" name="Google Shape;152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0" name="Google Shape;1530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0" name="Google Shape;1540;p29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6" name="Google Shape;1546;p30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2" name="Google Shape;1552;p31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3" name="Google Shape;1563;p32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72" name="Google Shape;1572;p33:notes"/>
          <p:cNvSpPr/>
          <p:nvPr>
            <p:ph idx="2" type="sldImg"/>
          </p:nvPr>
        </p:nvSpPr>
        <p:spPr>
          <a:xfrm>
            <a:off x="685085" y="1143000"/>
            <a:ext cx="5487829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6" name="Google Shape;1596;p34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25eaea65f9a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25eaea65f9a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7" name="Google Shape;13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4" name="Google Shape;1344;p6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5" name="Google Shape;13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2" name="Google Shape;1362;p9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0" name="Google Shape;1370;p10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6"/>
          <p:cNvSpPr txBox="1"/>
          <p:nvPr>
            <p:ph type="ctrTitle"/>
          </p:nvPr>
        </p:nvSpPr>
        <p:spPr>
          <a:xfrm>
            <a:off x="4085819" y="519522"/>
            <a:ext cx="4209528" cy="2058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36"/>
          <p:cNvSpPr txBox="1"/>
          <p:nvPr>
            <p:ph idx="1" type="subTitle"/>
          </p:nvPr>
        </p:nvSpPr>
        <p:spPr>
          <a:xfrm>
            <a:off x="4068218" y="2578106"/>
            <a:ext cx="4229910" cy="57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" name="Google Shape;17;p36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" name="Google Shape;18;p36"/>
          <p:cNvGrpSpPr/>
          <p:nvPr/>
        </p:nvGrpSpPr>
        <p:grpSpPr>
          <a:xfrm>
            <a:off x="88334" y="0"/>
            <a:ext cx="3088831" cy="5001210"/>
            <a:chOff x="117748" y="1"/>
            <a:chExt cx="3527025" cy="6668280"/>
          </a:xfrm>
        </p:grpSpPr>
        <p:sp>
          <p:nvSpPr>
            <p:cNvPr id="19" name="Google Shape;19;p36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Google Shape;20;p36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" name="Google Shape;22;p36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36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36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36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36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36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36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36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36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36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36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36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36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36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36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36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36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36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36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36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36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36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36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36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36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36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36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36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36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36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36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36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36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36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36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36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36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36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36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36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36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36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36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36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36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36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36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36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36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36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36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36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36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36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36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36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36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36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36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36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36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36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36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36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36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36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36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36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36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36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36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36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36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36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36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36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36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36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36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36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36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36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36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36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36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36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36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36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36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36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36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36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36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36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36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36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36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36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36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36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36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36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36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36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36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36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36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36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36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36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36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36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36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36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36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36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36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36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36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36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36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36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36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36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36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36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36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36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36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36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36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36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36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36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36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36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36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36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36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36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36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36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36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36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36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36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36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36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36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36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36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36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36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36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36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36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36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36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36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36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36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36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36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36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36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36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36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36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36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36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36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36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36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36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36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36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36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36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36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36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36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36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36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36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36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36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36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36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36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36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36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36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36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36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36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36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36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36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36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36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36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36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36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36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36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36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36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36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36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36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36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36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36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36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36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36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36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36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36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36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36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36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36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36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36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36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36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36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36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36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36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36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36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36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36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36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36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36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36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36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36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36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36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36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36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36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36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36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36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36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36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36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36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36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36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36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36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36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36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36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36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36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36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36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4" name="Google Shape;304;p36"/>
          <p:cNvSpPr txBox="1"/>
          <p:nvPr>
            <p:ph idx="10" type="dt"/>
          </p:nvPr>
        </p:nvSpPr>
        <p:spPr>
          <a:xfrm>
            <a:off x="6636350" y="423554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3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_">
  <p:cSld name="1_1_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5"/>
          <p:cNvSpPr txBox="1"/>
          <p:nvPr>
            <p:ph idx="1" type="body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3" name="Google Shape;663;p45"/>
          <p:cNvSpPr txBox="1"/>
          <p:nvPr>
            <p:ph idx="11" type="ftr"/>
          </p:nvPr>
        </p:nvSpPr>
        <p:spPr>
          <a:xfrm>
            <a:off x="196374" y="46659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ull Image">
  <p:cSld name="2_Full Image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6"/>
          <p:cNvSpPr/>
          <p:nvPr>
            <p:ph idx="2" type="pic"/>
          </p:nvPr>
        </p:nvSpPr>
        <p:spPr>
          <a:xfrm>
            <a:off x="0" y="-1"/>
            <a:ext cx="9144000" cy="25717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7"/>
          <p:cNvSpPr txBox="1"/>
          <p:nvPr>
            <p:ph idx="1" type="body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8" name="Google Shape;668;p47"/>
          <p:cNvSpPr txBox="1"/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9" name="Google Shape;669;p47"/>
          <p:cNvSpPr txBox="1"/>
          <p:nvPr>
            <p:ph idx="10" type="dt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0" name="Google Shape;670;p4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1" name="Google Shape;671;p4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2" name="Google Shape;67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1352550"/>
            <a:ext cx="403860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2" y="1341835"/>
            <a:ext cx="4038600" cy="3058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ile">
  <p:cSld name="Title Sile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8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6" name="Google Shape;676;p48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7" name="Google Shape;677;p48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48"/>
          <p:cNvSpPr txBox="1"/>
          <p:nvPr>
            <p:ph type="title"/>
          </p:nvPr>
        </p:nvSpPr>
        <p:spPr>
          <a:xfrm>
            <a:off x="457200" y="303498"/>
            <a:ext cx="8229600" cy="435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9" name="Google Shape;679;p48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">
  <p:cSld name="Three Column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9"/>
          <p:cNvSpPr/>
          <p:nvPr/>
        </p:nvSpPr>
        <p:spPr>
          <a:xfrm>
            <a:off x="7218983" y="702879"/>
            <a:ext cx="1925017" cy="44406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49"/>
          <p:cNvSpPr/>
          <p:nvPr/>
        </p:nvSpPr>
        <p:spPr>
          <a:xfrm>
            <a:off x="7142564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3" name="Google Shape;683;p49"/>
          <p:cNvSpPr/>
          <p:nvPr/>
        </p:nvSpPr>
        <p:spPr>
          <a:xfrm>
            <a:off x="7294392" y="252400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4" name="Google Shape;684;p49"/>
          <p:cNvSpPr/>
          <p:nvPr/>
        </p:nvSpPr>
        <p:spPr>
          <a:xfrm>
            <a:off x="7637152" y="252400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5" name="Google Shape;685;p49"/>
          <p:cNvSpPr/>
          <p:nvPr/>
        </p:nvSpPr>
        <p:spPr>
          <a:xfrm>
            <a:off x="7979912" y="252400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6" name="Google Shape;686;p49"/>
          <p:cNvSpPr/>
          <p:nvPr/>
        </p:nvSpPr>
        <p:spPr>
          <a:xfrm>
            <a:off x="8322673" y="252400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49"/>
          <p:cNvSpPr/>
          <p:nvPr/>
        </p:nvSpPr>
        <p:spPr>
          <a:xfrm>
            <a:off x="8665433" y="252400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8" name="Google Shape;688;p49"/>
          <p:cNvSpPr/>
          <p:nvPr/>
        </p:nvSpPr>
        <p:spPr>
          <a:xfrm>
            <a:off x="9008201" y="2524009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9" name="Google Shape;689;p49"/>
          <p:cNvSpPr/>
          <p:nvPr/>
        </p:nvSpPr>
        <p:spPr>
          <a:xfrm>
            <a:off x="8832811" y="269134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0" name="Google Shape;690;p49"/>
          <p:cNvSpPr/>
          <p:nvPr/>
        </p:nvSpPr>
        <p:spPr>
          <a:xfrm>
            <a:off x="8490051" y="269134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49"/>
          <p:cNvSpPr/>
          <p:nvPr/>
        </p:nvSpPr>
        <p:spPr>
          <a:xfrm>
            <a:off x="8147290" y="269134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49"/>
          <p:cNvSpPr/>
          <p:nvPr/>
        </p:nvSpPr>
        <p:spPr>
          <a:xfrm>
            <a:off x="7804531" y="269134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49"/>
          <p:cNvSpPr/>
          <p:nvPr/>
        </p:nvSpPr>
        <p:spPr>
          <a:xfrm>
            <a:off x="7461769" y="269134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49"/>
          <p:cNvSpPr/>
          <p:nvPr/>
        </p:nvSpPr>
        <p:spPr>
          <a:xfrm>
            <a:off x="7294392" y="285867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49"/>
          <p:cNvSpPr/>
          <p:nvPr/>
        </p:nvSpPr>
        <p:spPr>
          <a:xfrm>
            <a:off x="7637152" y="285867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49"/>
          <p:cNvSpPr/>
          <p:nvPr/>
        </p:nvSpPr>
        <p:spPr>
          <a:xfrm>
            <a:off x="7979912" y="285867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49"/>
          <p:cNvSpPr/>
          <p:nvPr/>
        </p:nvSpPr>
        <p:spPr>
          <a:xfrm>
            <a:off x="8322673" y="285867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49"/>
          <p:cNvSpPr/>
          <p:nvPr/>
        </p:nvSpPr>
        <p:spPr>
          <a:xfrm>
            <a:off x="8665433" y="285867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49"/>
          <p:cNvSpPr/>
          <p:nvPr/>
        </p:nvSpPr>
        <p:spPr>
          <a:xfrm>
            <a:off x="9008201" y="2858679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49"/>
          <p:cNvSpPr/>
          <p:nvPr/>
        </p:nvSpPr>
        <p:spPr>
          <a:xfrm>
            <a:off x="8832811" y="302601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49"/>
          <p:cNvSpPr/>
          <p:nvPr/>
        </p:nvSpPr>
        <p:spPr>
          <a:xfrm>
            <a:off x="8490051" y="302601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49"/>
          <p:cNvSpPr/>
          <p:nvPr/>
        </p:nvSpPr>
        <p:spPr>
          <a:xfrm>
            <a:off x="8147290" y="302601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49"/>
          <p:cNvSpPr/>
          <p:nvPr/>
        </p:nvSpPr>
        <p:spPr>
          <a:xfrm>
            <a:off x="7804531" y="302601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49"/>
          <p:cNvSpPr/>
          <p:nvPr/>
        </p:nvSpPr>
        <p:spPr>
          <a:xfrm>
            <a:off x="7461769" y="302601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49"/>
          <p:cNvSpPr/>
          <p:nvPr/>
        </p:nvSpPr>
        <p:spPr>
          <a:xfrm>
            <a:off x="7294392" y="319334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49"/>
          <p:cNvSpPr/>
          <p:nvPr/>
        </p:nvSpPr>
        <p:spPr>
          <a:xfrm>
            <a:off x="7637152" y="319334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49"/>
          <p:cNvSpPr/>
          <p:nvPr/>
        </p:nvSpPr>
        <p:spPr>
          <a:xfrm>
            <a:off x="7979912" y="319334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49"/>
          <p:cNvSpPr/>
          <p:nvPr/>
        </p:nvSpPr>
        <p:spPr>
          <a:xfrm>
            <a:off x="8322673" y="319334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49"/>
          <p:cNvSpPr/>
          <p:nvPr/>
        </p:nvSpPr>
        <p:spPr>
          <a:xfrm>
            <a:off x="8665433" y="319334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49"/>
          <p:cNvSpPr/>
          <p:nvPr/>
        </p:nvSpPr>
        <p:spPr>
          <a:xfrm>
            <a:off x="9008201" y="3193349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49"/>
          <p:cNvSpPr/>
          <p:nvPr/>
        </p:nvSpPr>
        <p:spPr>
          <a:xfrm>
            <a:off x="8832811" y="336068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49"/>
          <p:cNvSpPr/>
          <p:nvPr/>
        </p:nvSpPr>
        <p:spPr>
          <a:xfrm>
            <a:off x="8490051" y="336068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49"/>
          <p:cNvSpPr/>
          <p:nvPr/>
        </p:nvSpPr>
        <p:spPr>
          <a:xfrm>
            <a:off x="8147290" y="336068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49"/>
          <p:cNvSpPr/>
          <p:nvPr/>
        </p:nvSpPr>
        <p:spPr>
          <a:xfrm>
            <a:off x="7804531" y="336068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49"/>
          <p:cNvSpPr/>
          <p:nvPr/>
        </p:nvSpPr>
        <p:spPr>
          <a:xfrm>
            <a:off x="7461769" y="336068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49"/>
          <p:cNvSpPr/>
          <p:nvPr/>
        </p:nvSpPr>
        <p:spPr>
          <a:xfrm>
            <a:off x="7294392" y="352801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49"/>
          <p:cNvSpPr/>
          <p:nvPr/>
        </p:nvSpPr>
        <p:spPr>
          <a:xfrm>
            <a:off x="7637152" y="352801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49"/>
          <p:cNvSpPr/>
          <p:nvPr/>
        </p:nvSpPr>
        <p:spPr>
          <a:xfrm>
            <a:off x="7979912" y="352801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49"/>
          <p:cNvSpPr/>
          <p:nvPr/>
        </p:nvSpPr>
        <p:spPr>
          <a:xfrm>
            <a:off x="8322673" y="352801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49"/>
          <p:cNvSpPr/>
          <p:nvPr/>
        </p:nvSpPr>
        <p:spPr>
          <a:xfrm>
            <a:off x="8665433" y="352801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49"/>
          <p:cNvSpPr/>
          <p:nvPr/>
        </p:nvSpPr>
        <p:spPr>
          <a:xfrm>
            <a:off x="9008201" y="3528018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49"/>
          <p:cNvSpPr/>
          <p:nvPr/>
        </p:nvSpPr>
        <p:spPr>
          <a:xfrm>
            <a:off x="8832811" y="369535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49"/>
          <p:cNvSpPr/>
          <p:nvPr/>
        </p:nvSpPr>
        <p:spPr>
          <a:xfrm>
            <a:off x="8490051" y="369535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49"/>
          <p:cNvSpPr/>
          <p:nvPr/>
        </p:nvSpPr>
        <p:spPr>
          <a:xfrm>
            <a:off x="8147290" y="369535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49"/>
          <p:cNvSpPr/>
          <p:nvPr/>
        </p:nvSpPr>
        <p:spPr>
          <a:xfrm>
            <a:off x="7804531" y="369535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49"/>
          <p:cNvSpPr/>
          <p:nvPr/>
        </p:nvSpPr>
        <p:spPr>
          <a:xfrm>
            <a:off x="7461769" y="369535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49"/>
          <p:cNvSpPr/>
          <p:nvPr/>
        </p:nvSpPr>
        <p:spPr>
          <a:xfrm>
            <a:off x="7294392" y="386268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49"/>
          <p:cNvSpPr/>
          <p:nvPr/>
        </p:nvSpPr>
        <p:spPr>
          <a:xfrm>
            <a:off x="7637152" y="386268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49"/>
          <p:cNvSpPr/>
          <p:nvPr/>
        </p:nvSpPr>
        <p:spPr>
          <a:xfrm>
            <a:off x="7979912" y="386268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49"/>
          <p:cNvSpPr/>
          <p:nvPr/>
        </p:nvSpPr>
        <p:spPr>
          <a:xfrm>
            <a:off x="8322673" y="386268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49"/>
          <p:cNvSpPr/>
          <p:nvPr/>
        </p:nvSpPr>
        <p:spPr>
          <a:xfrm>
            <a:off x="8665433" y="386268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49"/>
          <p:cNvSpPr/>
          <p:nvPr/>
        </p:nvSpPr>
        <p:spPr>
          <a:xfrm>
            <a:off x="9008201" y="3862688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49"/>
          <p:cNvSpPr/>
          <p:nvPr/>
        </p:nvSpPr>
        <p:spPr>
          <a:xfrm>
            <a:off x="8832811" y="4030034"/>
            <a:ext cx="62416" cy="75907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49"/>
          <p:cNvSpPr/>
          <p:nvPr/>
        </p:nvSpPr>
        <p:spPr>
          <a:xfrm>
            <a:off x="8490051" y="4030034"/>
            <a:ext cx="62416" cy="75907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49"/>
          <p:cNvSpPr/>
          <p:nvPr/>
        </p:nvSpPr>
        <p:spPr>
          <a:xfrm>
            <a:off x="8147290" y="4030034"/>
            <a:ext cx="62416" cy="75907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49"/>
          <p:cNvSpPr/>
          <p:nvPr/>
        </p:nvSpPr>
        <p:spPr>
          <a:xfrm>
            <a:off x="7804531" y="4030034"/>
            <a:ext cx="62416" cy="75907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49"/>
          <p:cNvSpPr/>
          <p:nvPr/>
        </p:nvSpPr>
        <p:spPr>
          <a:xfrm>
            <a:off x="7461769" y="4030034"/>
            <a:ext cx="62416" cy="75907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49"/>
          <p:cNvSpPr/>
          <p:nvPr/>
        </p:nvSpPr>
        <p:spPr>
          <a:xfrm>
            <a:off x="7294392" y="4197424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49"/>
          <p:cNvSpPr/>
          <p:nvPr/>
        </p:nvSpPr>
        <p:spPr>
          <a:xfrm>
            <a:off x="7637152" y="4197424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49"/>
          <p:cNvSpPr/>
          <p:nvPr/>
        </p:nvSpPr>
        <p:spPr>
          <a:xfrm>
            <a:off x="7979912" y="4197424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49"/>
          <p:cNvSpPr/>
          <p:nvPr/>
        </p:nvSpPr>
        <p:spPr>
          <a:xfrm>
            <a:off x="8322673" y="4197424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49"/>
          <p:cNvSpPr/>
          <p:nvPr/>
        </p:nvSpPr>
        <p:spPr>
          <a:xfrm>
            <a:off x="8665433" y="4197424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49"/>
          <p:cNvSpPr/>
          <p:nvPr/>
        </p:nvSpPr>
        <p:spPr>
          <a:xfrm>
            <a:off x="9008201" y="4197424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49"/>
          <p:cNvSpPr/>
          <p:nvPr/>
        </p:nvSpPr>
        <p:spPr>
          <a:xfrm>
            <a:off x="8832811" y="436475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49"/>
          <p:cNvSpPr/>
          <p:nvPr/>
        </p:nvSpPr>
        <p:spPr>
          <a:xfrm>
            <a:off x="8490051" y="436475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49"/>
          <p:cNvSpPr/>
          <p:nvPr/>
        </p:nvSpPr>
        <p:spPr>
          <a:xfrm>
            <a:off x="8147290" y="436475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49"/>
          <p:cNvSpPr/>
          <p:nvPr/>
        </p:nvSpPr>
        <p:spPr>
          <a:xfrm>
            <a:off x="7804531" y="436475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49"/>
          <p:cNvSpPr/>
          <p:nvPr/>
        </p:nvSpPr>
        <p:spPr>
          <a:xfrm>
            <a:off x="7461769" y="436475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49"/>
          <p:cNvSpPr/>
          <p:nvPr/>
        </p:nvSpPr>
        <p:spPr>
          <a:xfrm>
            <a:off x="7294392" y="4532093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49"/>
          <p:cNvSpPr/>
          <p:nvPr/>
        </p:nvSpPr>
        <p:spPr>
          <a:xfrm>
            <a:off x="7637152" y="4532093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49"/>
          <p:cNvSpPr/>
          <p:nvPr/>
        </p:nvSpPr>
        <p:spPr>
          <a:xfrm>
            <a:off x="7979912" y="4532093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49"/>
          <p:cNvSpPr/>
          <p:nvPr/>
        </p:nvSpPr>
        <p:spPr>
          <a:xfrm>
            <a:off x="8322673" y="4532093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49"/>
          <p:cNvSpPr/>
          <p:nvPr/>
        </p:nvSpPr>
        <p:spPr>
          <a:xfrm>
            <a:off x="8665433" y="4532093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49"/>
          <p:cNvSpPr/>
          <p:nvPr/>
        </p:nvSpPr>
        <p:spPr>
          <a:xfrm>
            <a:off x="9008201" y="4532093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49"/>
          <p:cNvSpPr/>
          <p:nvPr/>
        </p:nvSpPr>
        <p:spPr>
          <a:xfrm>
            <a:off x="8832811" y="4699428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49"/>
          <p:cNvSpPr/>
          <p:nvPr/>
        </p:nvSpPr>
        <p:spPr>
          <a:xfrm>
            <a:off x="8490051" y="4699428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49"/>
          <p:cNvSpPr/>
          <p:nvPr/>
        </p:nvSpPr>
        <p:spPr>
          <a:xfrm>
            <a:off x="8147290" y="4699428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49"/>
          <p:cNvSpPr/>
          <p:nvPr/>
        </p:nvSpPr>
        <p:spPr>
          <a:xfrm>
            <a:off x="7804531" y="4699428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49"/>
          <p:cNvSpPr/>
          <p:nvPr/>
        </p:nvSpPr>
        <p:spPr>
          <a:xfrm>
            <a:off x="7461769" y="4699428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49"/>
          <p:cNvSpPr/>
          <p:nvPr/>
        </p:nvSpPr>
        <p:spPr>
          <a:xfrm>
            <a:off x="7294392" y="4866774"/>
            <a:ext cx="62416" cy="75907"/>
          </a:xfrm>
          <a:custGeom>
            <a:rect b="b" l="l" r="r" t="t"/>
            <a:pathLst>
              <a:path extrusionOk="0" h="160591" w="184213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49"/>
          <p:cNvSpPr/>
          <p:nvPr/>
        </p:nvSpPr>
        <p:spPr>
          <a:xfrm>
            <a:off x="7637152" y="4866774"/>
            <a:ext cx="62416" cy="75907"/>
          </a:xfrm>
          <a:custGeom>
            <a:rect b="b" l="l" r="r" t="t"/>
            <a:pathLst>
              <a:path extrusionOk="0" h="160591" w="184213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49"/>
          <p:cNvSpPr/>
          <p:nvPr/>
        </p:nvSpPr>
        <p:spPr>
          <a:xfrm>
            <a:off x="7979912" y="4866774"/>
            <a:ext cx="62416" cy="75907"/>
          </a:xfrm>
          <a:custGeom>
            <a:rect b="b" l="l" r="r" t="t"/>
            <a:pathLst>
              <a:path extrusionOk="0" h="160591" w="184213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49"/>
          <p:cNvSpPr/>
          <p:nvPr/>
        </p:nvSpPr>
        <p:spPr>
          <a:xfrm>
            <a:off x="8322673" y="4866774"/>
            <a:ext cx="62416" cy="75907"/>
          </a:xfrm>
          <a:custGeom>
            <a:rect b="b" l="l" r="r" t="t"/>
            <a:pathLst>
              <a:path extrusionOk="0" h="160591" w="184213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49"/>
          <p:cNvSpPr/>
          <p:nvPr/>
        </p:nvSpPr>
        <p:spPr>
          <a:xfrm>
            <a:off x="8665433" y="4866774"/>
            <a:ext cx="62416" cy="75907"/>
          </a:xfrm>
          <a:custGeom>
            <a:rect b="b" l="l" r="r" t="t"/>
            <a:pathLst>
              <a:path extrusionOk="0" h="160591" w="184213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49"/>
          <p:cNvSpPr/>
          <p:nvPr/>
        </p:nvSpPr>
        <p:spPr>
          <a:xfrm>
            <a:off x="9008200" y="4866774"/>
            <a:ext cx="62448" cy="75907"/>
          </a:xfrm>
          <a:custGeom>
            <a:rect b="b" l="l" r="r" t="t"/>
            <a:pathLst>
              <a:path extrusionOk="0" h="160591" w="184308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49"/>
          <p:cNvSpPr/>
          <p:nvPr/>
        </p:nvSpPr>
        <p:spPr>
          <a:xfrm>
            <a:off x="8832811" y="503416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49"/>
          <p:cNvSpPr/>
          <p:nvPr/>
        </p:nvSpPr>
        <p:spPr>
          <a:xfrm>
            <a:off x="8490051" y="503416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49"/>
          <p:cNvSpPr/>
          <p:nvPr/>
        </p:nvSpPr>
        <p:spPr>
          <a:xfrm>
            <a:off x="8147290" y="503416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49"/>
          <p:cNvSpPr/>
          <p:nvPr/>
        </p:nvSpPr>
        <p:spPr>
          <a:xfrm>
            <a:off x="7804531" y="503416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49"/>
          <p:cNvSpPr/>
          <p:nvPr/>
        </p:nvSpPr>
        <p:spPr>
          <a:xfrm>
            <a:off x="7461769" y="503416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49"/>
          <p:cNvSpPr/>
          <p:nvPr/>
        </p:nvSpPr>
        <p:spPr>
          <a:xfrm>
            <a:off x="7294392" y="218933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411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49"/>
          <p:cNvSpPr/>
          <p:nvPr/>
        </p:nvSpPr>
        <p:spPr>
          <a:xfrm>
            <a:off x="7637152" y="218933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411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49"/>
          <p:cNvSpPr/>
          <p:nvPr/>
        </p:nvSpPr>
        <p:spPr>
          <a:xfrm>
            <a:off x="7979912" y="218933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411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49"/>
          <p:cNvSpPr/>
          <p:nvPr/>
        </p:nvSpPr>
        <p:spPr>
          <a:xfrm>
            <a:off x="8322673" y="218933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411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49"/>
          <p:cNvSpPr/>
          <p:nvPr/>
        </p:nvSpPr>
        <p:spPr>
          <a:xfrm>
            <a:off x="8665433" y="218933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411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49"/>
          <p:cNvSpPr/>
          <p:nvPr/>
        </p:nvSpPr>
        <p:spPr>
          <a:xfrm>
            <a:off x="9008201" y="2189339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411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49"/>
          <p:cNvSpPr/>
          <p:nvPr/>
        </p:nvSpPr>
        <p:spPr>
          <a:xfrm>
            <a:off x="8832811" y="235667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49"/>
          <p:cNvSpPr/>
          <p:nvPr/>
        </p:nvSpPr>
        <p:spPr>
          <a:xfrm>
            <a:off x="8490051" y="235667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49"/>
          <p:cNvSpPr/>
          <p:nvPr/>
        </p:nvSpPr>
        <p:spPr>
          <a:xfrm>
            <a:off x="8147290" y="235667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49"/>
          <p:cNvSpPr/>
          <p:nvPr/>
        </p:nvSpPr>
        <p:spPr>
          <a:xfrm>
            <a:off x="7804531" y="235667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49"/>
          <p:cNvSpPr/>
          <p:nvPr/>
        </p:nvSpPr>
        <p:spPr>
          <a:xfrm>
            <a:off x="7461769" y="235667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49"/>
          <p:cNvSpPr/>
          <p:nvPr/>
        </p:nvSpPr>
        <p:spPr>
          <a:xfrm>
            <a:off x="8832811" y="2022005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3" name="Google Shape;783;p49"/>
          <p:cNvSpPr/>
          <p:nvPr/>
        </p:nvSpPr>
        <p:spPr>
          <a:xfrm>
            <a:off x="8490051" y="2022005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4" name="Google Shape;784;p49"/>
          <p:cNvSpPr/>
          <p:nvPr/>
        </p:nvSpPr>
        <p:spPr>
          <a:xfrm>
            <a:off x="8147290" y="2022005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5" name="Google Shape;785;p49"/>
          <p:cNvSpPr/>
          <p:nvPr/>
        </p:nvSpPr>
        <p:spPr>
          <a:xfrm>
            <a:off x="7804531" y="2022005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6" name="Google Shape;786;p49"/>
          <p:cNvSpPr/>
          <p:nvPr/>
        </p:nvSpPr>
        <p:spPr>
          <a:xfrm>
            <a:off x="7461769" y="2022005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7" name="Google Shape;787;p49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49"/>
          <p:cNvSpPr txBox="1"/>
          <p:nvPr>
            <p:ph idx="1" type="body"/>
          </p:nvPr>
        </p:nvSpPr>
        <p:spPr>
          <a:xfrm>
            <a:off x="463356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89" name="Google Shape;789;p49"/>
          <p:cNvSpPr txBox="1"/>
          <p:nvPr>
            <p:ph idx="2" type="body"/>
          </p:nvPr>
        </p:nvSpPr>
        <p:spPr>
          <a:xfrm>
            <a:off x="466474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90" name="Google Shape;790;p49"/>
          <p:cNvSpPr txBox="1"/>
          <p:nvPr>
            <p:ph idx="3" type="body"/>
          </p:nvPr>
        </p:nvSpPr>
        <p:spPr>
          <a:xfrm>
            <a:off x="2702905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1" name="Google Shape;791;p49"/>
          <p:cNvSpPr txBox="1"/>
          <p:nvPr>
            <p:ph idx="4" type="body"/>
          </p:nvPr>
        </p:nvSpPr>
        <p:spPr>
          <a:xfrm>
            <a:off x="2702905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92" name="Google Shape;792;p49"/>
          <p:cNvSpPr txBox="1"/>
          <p:nvPr>
            <p:ph idx="5" type="body"/>
          </p:nvPr>
        </p:nvSpPr>
        <p:spPr>
          <a:xfrm>
            <a:off x="4937003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3" name="Google Shape;793;p49"/>
          <p:cNvSpPr txBox="1"/>
          <p:nvPr>
            <p:ph idx="6" type="body"/>
          </p:nvPr>
        </p:nvSpPr>
        <p:spPr>
          <a:xfrm>
            <a:off x="4937003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94" name="Google Shape;794;p49"/>
          <p:cNvSpPr txBox="1"/>
          <p:nvPr>
            <p:ph idx="12" type="sldNum"/>
          </p:nvPr>
        </p:nvSpPr>
        <p:spPr>
          <a:xfrm>
            <a:off x="6526866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hank You Slide">
  <p:cSld name="1_Thank You Slide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0"/>
          <p:cNvSpPr txBox="1"/>
          <p:nvPr>
            <p:ph idx="11" type="ftr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7" name="Google Shape;797;p50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8" name="Google Shape;798;p50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93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51"/>
          <p:cNvGrpSpPr/>
          <p:nvPr/>
        </p:nvGrpSpPr>
        <p:grpSpPr>
          <a:xfrm rot="-5400000">
            <a:off x="991557" y="1064761"/>
            <a:ext cx="3088027" cy="5002513"/>
            <a:chOff x="117748" y="1"/>
            <a:chExt cx="3527025" cy="6668280"/>
          </a:xfrm>
        </p:grpSpPr>
        <p:sp>
          <p:nvSpPr>
            <p:cNvPr id="801" name="Google Shape;801;p51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51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51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51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5" name="Google Shape;805;p51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6" name="Google Shape;806;p51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51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51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51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51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51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51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51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51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51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51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51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51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51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51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51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51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51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51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51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51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51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51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51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51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51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51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51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51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51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51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51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51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51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51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51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51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51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51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51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51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51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51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51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51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51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51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51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51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51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51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51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51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51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51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51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51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51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51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51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51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51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51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51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51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51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51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51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51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51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51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51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51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51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51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51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51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51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51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51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51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51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51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51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51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51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51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51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51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51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51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51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51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51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51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51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51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51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51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51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51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51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51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51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51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51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51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51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51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51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51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51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51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51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51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51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51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51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51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51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51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51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51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51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51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51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51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51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51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51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51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51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51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51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51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51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51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51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51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51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51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51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51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51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51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51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51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51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51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51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51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51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51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51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51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51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51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51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51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51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51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51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51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51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51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51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51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51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51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51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51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51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51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51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51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51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51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51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51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51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51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51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51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51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51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51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51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51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51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51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51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51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51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51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51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51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51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51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51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51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51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51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51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51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51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51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51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51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51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51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51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51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51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51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51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51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51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51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51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51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51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51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51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51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51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51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51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51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51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51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51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51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51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51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51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51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51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51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51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51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51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51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51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51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51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51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51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51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51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51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51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51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51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51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51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51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51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51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51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51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51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51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51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51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51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51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51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51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51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51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51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51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51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51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86" name="Google Shape;1086;p51"/>
          <p:cNvSpPr/>
          <p:nvPr/>
        </p:nvSpPr>
        <p:spPr>
          <a:xfrm rot="-5400000">
            <a:off x="4314975" y="314475"/>
            <a:ext cx="3169350" cy="6488701"/>
          </a:xfrm>
          <a:custGeom>
            <a:rect b="b" l="l" r="r" t="t"/>
            <a:pathLst>
              <a:path extrusionOk="0" h="8649348" w="422580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7" name="Google Shape;1087;p51"/>
          <p:cNvSpPr txBox="1"/>
          <p:nvPr>
            <p:ph idx="11" type="ftr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8" name="Google Shape;1088;p51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9" name="Google Shape;1089;p51"/>
          <p:cNvSpPr txBox="1"/>
          <p:nvPr>
            <p:ph idx="1" type="body"/>
          </p:nvPr>
        </p:nvSpPr>
        <p:spPr>
          <a:xfrm>
            <a:off x="412064" y="400624"/>
            <a:ext cx="2106765" cy="1133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0" name="Google Shape;1090;p51"/>
          <p:cNvSpPr txBox="1"/>
          <p:nvPr>
            <p:ph idx="2" type="body"/>
          </p:nvPr>
        </p:nvSpPr>
        <p:spPr>
          <a:xfrm>
            <a:off x="3016128" y="357188"/>
            <a:ext cx="3609044" cy="1188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1" name="Google Shape;1091;p51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">
  <p:cSld name="About Us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2"/>
          <p:cNvSpPr/>
          <p:nvPr/>
        </p:nvSpPr>
        <p:spPr>
          <a:xfrm>
            <a:off x="5922501" y="0"/>
            <a:ext cx="3221499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4" name="Google Shape;1094;p52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5" name="Google Shape;1095;p52"/>
          <p:cNvSpPr txBox="1"/>
          <p:nvPr>
            <p:ph idx="12" type="sldNum"/>
          </p:nvPr>
        </p:nvSpPr>
        <p:spPr>
          <a:xfrm>
            <a:off x="5220240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52"/>
          <p:cNvSpPr/>
          <p:nvPr>
            <p:ph idx="2" type="pic"/>
          </p:nvPr>
        </p:nvSpPr>
        <p:spPr>
          <a:xfrm>
            <a:off x="3946056" y="681540"/>
            <a:ext cx="3682221" cy="3564396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97" name="Google Shape;1097;p52"/>
          <p:cNvGrpSpPr/>
          <p:nvPr/>
        </p:nvGrpSpPr>
        <p:grpSpPr>
          <a:xfrm>
            <a:off x="6018655" y="2022005"/>
            <a:ext cx="3121333" cy="3088027"/>
            <a:chOff x="8022783" y="2696006"/>
            <a:chExt cx="4160694" cy="4117369"/>
          </a:xfrm>
        </p:grpSpPr>
        <p:sp>
          <p:nvSpPr>
            <p:cNvPr id="1098" name="Google Shape;1098;p52"/>
            <p:cNvSpPr/>
            <p:nvPr/>
          </p:nvSpPr>
          <p:spPr>
            <a:xfrm>
              <a:off x="9592691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10049586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10506480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10963375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11420270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11877175" y="336534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12100277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11643382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11186488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10729593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10272699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9815803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9592691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52"/>
            <p:cNvSpPr/>
            <p:nvPr/>
          </p:nvSpPr>
          <p:spPr>
            <a:xfrm>
              <a:off x="10049586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10506480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10963375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11420270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11877175" y="3811572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12100277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11643382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11186488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10729593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10272699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9815803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52"/>
            <p:cNvSpPr/>
            <p:nvPr/>
          </p:nvSpPr>
          <p:spPr>
            <a:xfrm>
              <a:off x="9592691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52"/>
            <p:cNvSpPr/>
            <p:nvPr/>
          </p:nvSpPr>
          <p:spPr>
            <a:xfrm>
              <a:off x="10049586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10506480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10963375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11420270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11877175" y="4257798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12100277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11643382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11186488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52"/>
            <p:cNvSpPr/>
            <p:nvPr/>
          </p:nvSpPr>
          <p:spPr>
            <a:xfrm>
              <a:off x="10729593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52"/>
            <p:cNvSpPr/>
            <p:nvPr/>
          </p:nvSpPr>
          <p:spPr>
            <a:xfrm>
              <a:off x="10272699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9815803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9592691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10049586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10506480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10963375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11420270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11877175" y="4704024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12100277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11643382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11186488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10729593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10272699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9815803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9592691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10049586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10506480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10963375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11420270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11877175" y="5150250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12100277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11643382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11186488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10729593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10272699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9815803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9592691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10049586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10506480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10963375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11420270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11877175" y="559656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12100277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11643382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11186488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10729593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10272699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9815803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9592691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10049586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10506480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10963375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11420270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11877175" y="6042791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12100277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11643382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11186488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10729593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10272699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9815803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9592691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10049586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10506480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10963375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11420270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11877174" y="6489032"/>
              <a:ext cx="83242" cy="101210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12100277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11643382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11186488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10729593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10272699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9815803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9592691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10049586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10506480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10963375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11420270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11877175" y="2919119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12100277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11643382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11186488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10729593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10272699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9815803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8256628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8713523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9170417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9393529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8936635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8479740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8022783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8256628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8713523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9170417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9393529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8936635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8479740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8022783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8256628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8713523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52"/>
            <p:cNvSpPr/>
            <p:nvPr/>
          </p:nvSpPr>
          <p:spPr>
            <a:xfrm>
              <a:off x="9170417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52"/>
            <p:cNvSpPr/>
            <p:nvPr/>
          </p:nvSpPr>
          <p:spPr>
            <a:xfrm>
              <a:off x="9393529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52"/>
            <p:cNvSpPr/>
            <p:nvPr/>
          </p:nvSpPr>
          <p:spPr>
            <a:xfrm>
              <a:off x="8936635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52"/>
            <p:cNvSpPr/>
            <p:nvPr/>
          </p:nvSpPr>
          <p:spPr>
            <a:xfrm>
              <a:off x="8479740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52"/>
            <p:cNvSpPr/>
            <p:nvPr/>
          </p:nvSpPr>
          <p:spPr>
            <a:xfrm>
              <a:off x="8022783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8256628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8713523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52"/>
            <p:cNvSpPr/>
            <p:nvPr/>
          </p:nvSpPr>
          <p:spPr>
            <a:xfrm>
              <a:off x="9170417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9393529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8936635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8479740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8022783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8256628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8713523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9170417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9393529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8936635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8479740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8022783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8256628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8713523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9170417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9393529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8936635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8479740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8022783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8256628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8713523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9170417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9393529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8936635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8479740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8022783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8256628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8713523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9170417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9393529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8936635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8479740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8022783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8256628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8713523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9170417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52"/>
            <p:cNvSpPr/>
            <p:nvPr/>
          </p:nvSpPr>
          <p:spPr>
            <a:xfrm>
              <a:off x="9393529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8936635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52"/>
            <p:cNvSpPr/>
            <p:nvPr/>
          </p:nvSpPr>
          <p:spPr>
            <a:xfrm>
              <a:off x="8479740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52"/>
            <p:cNvSpPr/>
            <p:nvPr/>
          </p:nvSpPr>
          <p:spPr>
            <a:xfrm>
              <a:off x="8022783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52"/>
            <p:cNvSpPr/>
            <p:nvPr/>
          </p:nvSpPr>
          <p:spPr>
            <a:xfrm>
              <a:off x="12100277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52"/>
            <p:cNvSpPr/>
            <p:nvPr/>
          </p:nvSpPr>
          <p:spPr>
            <a:xfrm>
              <a:off x="11643382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52"/>
            <p:cNvSpPr/>
            <p:nvPr/>
          </p:nvSpPr>
          <p:spPr>
            <a:xfrm>
              <a:off x="11186488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52"/>
            <p:cNvSpPr/>
            <p:nvPr/>
          </p:nvSpPr>
          <p:spPr>
            <a:xfrm>
              <a:off x="10729593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52"/>
            <p:cNvSpPr/>
            <p:nvPr/>
          </p:nvSpPr>
          <p:spPr>
            <a:xfrm>
              <a:off x="10272699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52"/>
            <p:cNvSpPr/>
            <p:nvPr/>
          </p:nvSpPr>
          <p:spPr>
            <a:xfrm>
              <a:off x="9815803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52"/>
            <p:cNvSpPr/>
            <p:nvPr/>
          </p:nvSpPr>
          <p:spPr>
            <a:xfrm>
              <a:off x="9393529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8936635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52"/>
            <p:cNvSpPr/>
            <p:nvPr/>
          </p:nvSpPr>
          <p:spPr>
            <a:xfrm>
              <a:off x="8479740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52"/>
            <p:cNvSpPr/>
            <p:nvPr/>
          </p:nvSpPr>
          <p:spPr>
            <a:xfrm>
              <a:off x="8022783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79" name="Google Shape;1279;p52"/>
          <p:cNvSpPr/>
          <p:nvPr/>
        </p:nvSpPr>
        <p:spPr>
          <a:xfrm>
            <a:off x="5835938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80" name="Google Shape;1280;p52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1281" name="Google Shape;128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49589" y="440650"/>
            <a:ext cx="622897" cy="61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4"/>
          <p:cNvSpPr txBox="1"/>
          <p:nvPr>
            <p:ph idx="1" type="body"/>
          </p:nvPr>
        </p:nvSpPr>
        <p:spPr>
          <a:xfrm rot="5400000">
            <a:off x="2701598" y="-1390579"/>
            <a:ext cx="3740804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5" name="Google Shape;1285;p54"/>
          <p:cNvSpPr txBox="1"/>
          <p:nvPr>
            <p:ph idx="10" type="dt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6" name="Google Shape;1286;p5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7" name="Google Shape;1287;p5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8" name="Google Shape;1288;p54"/>
          <p:cNvSpPr/>
          <p:nvPr/>
        </p:nvSpPr>
        <p:spPr>
          <a:xfrm>
            <a:off x="381000" y="318045"/>
            <a:ext cx="9433048" cy="7153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Quattrocento Sans"/>
              <a:buNone/>
            </a:pPr>
            <a:r>
              <a:rPr b="1" i="0" lang="en" sz="1800" u="none" cap="none" strike="noStrike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WAREHOUSE PLANT ST LOCATION</a:t>
            </a:r>
            <a:endParaRPr b="0" i="0" sz="1800" u="none" cap="none" strike="noStrike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9" name="Google Shape;128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418" y="883261"/>
            <a:ext cx="6650182" cy="3337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te">
  <p:cSld name="Qute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/>
        </p:nvSpPr>
        <p:spPr>
          <a:xfrm flipH="1" rot="10800000">
            <a:off x="0" y="0"/>
            <a:ext cx="9144000" cy="2787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08" name="Google Shape;308;p37"/>
          <p:cNvGrpSpPr/>
          <p:nvPr/>
        </p:nvGrpSpPr>
        <p:grpSpPr>
          <a:xfrm>
            <a:off x="88334" y="0"/>
            <a:ext cx="2299334" cy="2702574"/>
            <a:chOff x="117748" y="0"/>
            <a:chExt cx="3064980" cy="3603431"/>
          </a:xfrm>
        </p:grpSpPr>
        <p:sp>
          <p:nvSpPr>
            <p:cNvPr id="309" name="Google Shape;309;p37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37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37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37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37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37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37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37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37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37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37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37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37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37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37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37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37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37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37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37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37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37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37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37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37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37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37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37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37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37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37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37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37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37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37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37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37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37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37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37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37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37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37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37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37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37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37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37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37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37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37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37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37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37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37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37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37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37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37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37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37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37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37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37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37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7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7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7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37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37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37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37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37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37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37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37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37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37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37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37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37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37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37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37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37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37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37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37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37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37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37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37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37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37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37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37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37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37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37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37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37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37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37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37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37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37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37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37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37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37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37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37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37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37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37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37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37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37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37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37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37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37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37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37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8" name="Google Shape;518;p37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37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0" name="Google Shape;520;p37"/>
          <p:cNvSpPr/>
          <p:nvPr>
            <p:ph idx="2" type="pic"/>
          </p:nvPr>
        </p:nvSpPr>
        <p:spPr>
          <a:xfrm>
            <a:off x="952655" y="789551"/>
            <a:ext cx="2322863" cy="3564396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37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522" name="Google Shape;52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9489" y="139958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7"/>
          <p:cNvSpPr/>
          <p:nvPr/>
        </p:nvSpPr>
        <p:spPr>
          <a:xfrm>
            <a:off x="3291439" y="1613898"/>
            <a:ext cx="5860521" cy="6858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93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">
  <p:cSld name="1_"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5"/>
          <p:cNvSpPr txBox="1"/>
          <p:nvPr>
            <p:ph idx="1" type="body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2" name="Google Shape;1292;p55"/>
          <p:cNvSpPr txBox="1"/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3" name="Google Shape;1293;p55"/>
          <p:cNvSpPr txBox="1"/>
          <p:nvPr>
            <p:ph idx="10" type="dt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4" name="Google Shape;1294;p5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5" name="Google Shape;1295;p5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8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38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7" name="Google Shape;527;p38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p38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9"/>
          <p:cNvSpPr txBox="1"/>
          <p:nvPr>
            <p:ph idx="1" type="body"/>
          </p:nvPr>
        </p:nvSpPr>
        <p:spPr>
          <a:xfrm>
            <a:off x="196374" y="897564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1" name="Google Shape;531;p39"/>
          <p:cNvSpPr txBox="1"/>
          <p:nvPr>
            <p:ph idx="10" type="dt"/>
          </p:nvPr>
        </p:nvSpPr>
        <p:spPr>
          <a:xfrm>
            <a:off x="681458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2" name="Google Shape;532;p39"/>
          <p:cNvSpPr txBox="1"/>
          <p:nvPr>
            <p:ph idx="11" type="ftr"/>
          </p:nvPr>
        </p:nvSpPr>
        <p:spPr>
          <a:xfrm>
            <a:off x="317822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3" name="Google Shape;533;p39"/>
          <p:cNvSpPr txBox="1"/>
          <p:nvPr>
            <p:ph idx="12" type="sldNum"/>
          </p:nvPr>
        </p:nvSpPr>
        <p:spPr>
          <a:xfrm>
            <a:off x="660722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0"/>
          <p:cNvSpPr txBox="1"/>
          <p:nvPr>
            <p:ph type="title"/>
          </p:nvPr>
        </p:nvSpPr>
        <p:spPr>
          <a:xfrm>
            <a:off x="304414" y="249492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attrocento Sans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6" name="Google Shape;536;p40"/>
          <p:cNvSpPr txBox="1"/>
          <p:nvPr>
            <p:ph idx="10" type="dt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7" name="Google Shape;537;p4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8" name="Google Shape;538;p4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1" name="Google Shape;541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42" name="Google Shape;542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43" name="Google Shape;54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6" name="Google Shape;54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40005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–"/>
              <a:defRPr/>
            </a:lvl4pPr>
            <a:lvl5pPr indent="-3238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547" name="Google Shape;54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43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551" name="Google Shape;551;p43"/>
          <p:cNvGrpSpPr/>
          <p:nvPr/>
        </p:nvGrpSpPr>
        <p:grpSpPr>
          <a:xfrm rot="10800000">
            <a:off x="1222755" y="0"/>
            <a:ext cx="1776256" cy="3088027"/>
            <a:chOff x="9723323" y="2696006"/>
            <a:chExt cx="2367725" cy="4117369"/>
          </a:xfrm>
        </p:grpSpPr>
        <p:sp>
          <p:nvSpPr>
            <p:cNvPr id="552" name="Google Shape;552;p43"/>
            <p:cNvSpPr/>
            <p:nvPr/>
          </p:nvSpPr>
          <p:spPr>
            <a:xfrm>
              <a:off x="9723323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10180218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10637112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11094007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11550902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12007807" y="336534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11774014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11317120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10860225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10403331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9946435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9723323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10180218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10637112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11094007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11550902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12007807" y="3811572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11774014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11317120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10860225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10403331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9946435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9723323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10180218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10637112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11094007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11550902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12007807" y="4257798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11774014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11317120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10860225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10403331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9946435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9723323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10180218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10637112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11094007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11550902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12007807" y="4704024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11774014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11317120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10860225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10403331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9946435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9723323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10180218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10637112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11094007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11550902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12007807" y="5150250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11774014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11317120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10860225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10403331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9946435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9723323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10180218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10637112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11094007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11550902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12007807" y="559656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11774014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11317120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10860225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10403331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9946435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9723323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10180218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10637112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11094007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11550902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12007807" y="6042791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11774014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11317120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10860225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10403331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9946435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9723323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10180218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10637112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11094007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11550902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12007806" y="6489032"/>
              <a:ext cx="83242" cy="101210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11774014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11317120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10860225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10403331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9946435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9723323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10180218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10637112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11094007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1550902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12007807" y="2919119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11774014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11317120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10860225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10403331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9946435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11774014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1317120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10860225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10403331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9946435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56" name="Google Shape;656;p43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7" name="Google Shape;657;p43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Report Standard Page">
  <p:cSld name="1_Report Standard Page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4"/>
          <p:cNvSpPr/>
          <p:nvPr/>
        </p:nvSpPr>
        <p:spPr>
          <a:xfrm flipH="1" rot="10800000">
            <a:off x="0" y="-255985"/>
            <a:ext cx="9144000" cy="121444"/>
          </a:xfrm>
          <a:custGeom>
            <a:rect b="b" l="l" r="r" t="t"/>
            <a:pathLst>
              <a:path extrusionOk="0" h="120000" w="8961755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44"/>
          <p:cNvSpPr txBox="1"/>
          <p:nvPr/>
        </p:nvSpPr>
        <p:spPr>
          <a:xfrm>
            <a:off x="6940062" y="490775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1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 b="0" i="0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9" name="Google Shape;9;p3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35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11" name="Google Shape;11;p3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478475" y="238580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5"/>
          <p:cNvSpPr txBox="1"/>
          <p:nvPr>
            <p:ph idx="10" type="dt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35"/>
          <p:cNvSpPr txBox="1"/>
          <p:nvPr/>
        </p:nvSpPr>
        <p:spPr>
          <a:xfrm>
            <a:off x="88334" y="4630341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jpg"/><Relationship Id="rId4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youtube.com/watch?v=vlKBQ3g0w_E&amp;list=PLcxqFaocb9WIQJ-kptyPuiMSVWZVd2ff_&amp;index=1" TargetMode="External"/><Relationship Id="rId4" Type="http://schemas.openxmlformats.org/officeDocument/2006/relationships/image" Target="../media/image28.jpg"/><Relationship Id="rId9" Type="http://schemas.openxmlformats.org/officeDocument/2006/relationships/hyperlink" Target="https://www.youtube.com/watch?v=NV8UD9QnJ4A&amp;list=PLcxqFaocb9WLaza2kOjkUCDIQGbzNos6p" TargetMode="External"/><Relationship Id="rId5" Type="http://schemas.openxmlformats.org/officeDocument/2006/relationships/hyperlink" Target="https://www.youtube.com/watch?v=aVPk_FE9O3s&amp;list=PLcxqFaocb9WJ8g8TZPsHQIEcSjKW9F0IE&amp;index=2" TargetMode="External"/><Relationship Id="rId6" Type="http://schemas.openxmlformats.org/officeDocument/2006/relationships/image" Target="../media/image34.jpg"/><Relationship Id="rId7" Type="http://schemas.openxmlformats.org/officeDocument/2006/relationships/hyperlink" Target="https://www.youtube.com/watch?v=xQzhXhq1ZyI&amp;list=PLcxqFaocb9WLtnq-rpXbRy5hnKECxr95G" TargetMode="External"/><Relationship Id="rId8" Type="http://schemas.openxmlformats.org/officeDocument/2006/relationships/image" Target="../media/image3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36.jpg"/><Relationship Id="rId9" Type="http://schemas.openxmlformats.org/officeDocument/2006/relationships/image" Target="../media/image41.jp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40.png"/><Relationship Id="rId8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"/>
          <p:cNvSpPr txBox="1"/>
          <p:nvPr>
            <p:ph idx="1" type="subTitle"/>
          </p:nvPr>
        </p:nvSpPr>
        <p:spPr>
          <a:xfrm>
            <a:off x="3356393" y="2456238"/>
            <a:ext cx="63000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b="1" lang="en" sz="36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b="1" sz="360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01" name="Google Shape;1301;p1"/>
          <p:cNvSpPr txBox="1"/>
          <p:nvPr>
            <p:ph type="ctrTitle"/>
          </p:nvPr>
        </p:nvSpPr>
        <p:spPr>
          <a:xfrm>
            <a:off x="3424025" y="249492"/>
            <a:ext cx="6050248" cy="20585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attrocento Sans"/>
              <a:buNone/>
            </a:pPr>
            <a:r>
              <a:rPr lang="en" sz="3300"/>
              <a:t>SAP EWM </a:t>
            </a:r>
            <a:br>
              <a:rPr lang="en" sz="3300"/>
            </a:br>
            <a:r>
              <a:rPr lang="en" sz="3300"/>
              <a:t>EXTENDED WAREHOUSE MANAGEMENT TRAINING</a:t>
            </a:r>
            <a:endParaRPr sz="3300"/>
          </a:p>
        </p:txBody>
      </p:sp>
      <p:sp>
        <p:nvSpPr>
          <p:cNvPr id="1302" name="Google Shape;1302;p1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2"/>
          <p:cNvSpPr txBox="1"/>
          <p:nvPr/>
        </p:nvSpPr>
        <p:spPr>
          <a:xfrm>
            <a:off x="262500" y="303500"/>
            <a:ext cx="472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70C0"/>
              </a:buClr>
              <a:buSzPts val="1800"/>
              <a:buFont typeface="Calibri"/>
              <a:buChar char="⮚"/>
            </a:pPr>
            <a:r>
              <a:rPr b="1" lang="en" sz="1800">
                <a:solidFill>
                  <a:srgbClr val="0070C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Define Warehouse Process Type</a:t>
            </a:r>
            <a:endParaRPr b="1" sz="1800">
              <a:solidFill>
                <a:srgbClr val="0070C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0" name="Google Shape;138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50" y="765200"/>
            <a:ext cx="7099399" cy="39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4"/>
          <p:cNvSpPr txBox="1"/>
          <p:nvPr>
            <p:ph type="title"/>
          </p:nvPr>
        </p:nvSpPr>
        <p:spPr>
          <a:xfrm>
            <a:off x="311700" y="248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Control Indicator for Determining Warehouse Process Type</a:t>
            </a:r>
            <a:endParaRPr b="1"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6" name="Google Shape;13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00" y="820825"/>
            <a:ext cx="7456900" cy="28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5"/>
          <p:cNvSpPr txBox="1"/>
          <p:nvPr>
            <p:ph type="title"/>
          </p:nvPr>
        </p:nvSpPr>
        <p:spPr>
          <a:xfrm>
            <a:off x="398499" y="195384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t/>
            </a:r>
            <a:endParaRPr b="1"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b="1" lang="en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Determining Warehouse Process Type</a:t>
            </a:r>
            <a:endParaRPr b="1"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t/>
            </a:r>
            <a:endParaRPr b="1"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15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93" name="Google Shape;13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75" y="790925"/>
            <a:ext cx="7378275" cy="30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25dd80e5245_1_28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9" name="Google Shape;1399;g25dd80e5245_1_28"/>
          <p:cNvSpPr txBox="1"/>
          <p:nvPr/>
        </p:nvSpPr>
        <p:spPr>
          <a:xfrm>
            <a:off x="242650" y="324675"/>
            <a:ext cx="488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70C0"/>
              </a:buClr>
              <a:buSzPts val="1800"/>
              <a:buFont typeface="Calibri"/>
              <a:buChar char="⮚"/>
            </a:pPr>
            <a:r>
              <a:rPr b="1" lang="en" sz="1800">
                <a:solidFill>
                  <a:srgbClr val="0070C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Define Storage type for Work center</a:t>
            </a:r>
            <a:endParaRPr b="1" sz="1800">
              <a:solidFill>
                <a:srgbClr val="0070C0"/>
              </a:solidFill>
            </a:endParaRPr>
          </a:p>
        </p:txBody>
      </p:sp>
      <p:pic>
        <p:nvPicPr>
          <p:cNvPr id="1400" name="Google Shape;1400;g25dd80e5245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25" y="852000"/>
            <a:ext cx="7263450" cy="35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25dd80e5245_1_34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6" name="Google Shape;1406;g25dd80e5245_1_34"/>
          <p:cNvSpPr txBox="1"/>
          <p:nvPr/>
        </p:nvSpPr>
        <p:spPr>
          <a:xfrm>
            <a:off x="0" y="262500"/>
            <a:ext cx="800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70C0"/>
              </a:buClr>
              <a:buSzPts val="1800"/>
              <a:buFont typeface="Calibri"/>
              <a:buChar char="⮚"/>
            </a:pPr>
            <a:r>
              <a:rPr b="1" lang="en" sz="1800">
                <a:solidFill>
                  <a:srgbClr val="0070C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Define Work center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7" name="Google Shape;1407;g25dd80e5245_1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00" y="724200"/>
            <a:ext cx="6746624" cy="125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g25dd80e5245_1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900" y="2270025"/>
            <a:ext cx="6746624" cy="13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25dd80e5245_1_60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4" name="Google Shape;1414;g25dd80e5245_1_60"/>
          <p:cNvSpPr txBox="1"/>
          <p:nvPr/>
        </p:nvSpPr>
        <p:spPr>
          <a:xfrm>
            <a:off x="172300" y="297225"/>
            <a:ext cx="472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Create Storage bin for Work Center</a:t>
            </a:r>
            <a:endParaRPr b="1"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5" name="Google Shape;1415;g25dd80e5245_1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75" y="831500"/>
            <a:ext cx="7271625" cy="25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25dd80e5245_1_68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1" name="Google Shape;1421;g25dd80e5245_1_68"/>
          <p:cNvSpPr txBox="1"/>
          <p:nvPr/>
        </p:nvSpPr>
        <p:spPr>
          <a:xfrm>
            <a:off x="270700" y="295300"/>
            <a:ext cx="47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Work center Master data attributes - /SCWM/TWORKST</a:t>
            </a:r>
            <a:endParaRPr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2" name="Google Shape;1422;g25dd80e5245_1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75" y="757700"/>
            <a:ext cx="6877899" cy="29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25dd80e5245_1_77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8" name="Google Shape;1428;g25dd80e5245_1_77"/>
          <p:cNvSpPr txBox="1"/>
          <p:nvPr/>
        </p:nvSpPr>
        <p:spPr>
          <a:xfrm>
            <a:off x="188675" y="344550"/>
            <a:ext cx="68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Product Master – Assign Process type det. Ind</a:t>
            </a:r>
            <a:endParaRPr b="1"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9" name="Google Shape;1429;g25dd80e5245_1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75" y="864350"/>
            <a:ext cx="7050150" cy="30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25eaea65f9a_0_35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35" name="Google Shape;1435;g25eaea65f9a_0_35"/>
          <p:cNvSpPr txBox="1"/>
          <p:nvPr/>
        </p:nvSpPr>
        <p:spPr>
          <a:xfrm>
            <a:off x="237900" y="287150"/>
            <a:ext cx="77112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Define Product Groups</a:t>
            </a:r>
            <a:endParaRPr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6" name="Google Shape;1436;g25eaea65f9a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75" y="737650"/>
            <a:ext cx="8124775" cy="25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g25eaea65f9a_0_35"/>
          <p:cNvSpPr txBox="1"/>
          <p:nvPr/>
        </p:nvSpPr>
        <p:spPr>
          <a:xfrm>
            <a:off x="308275" y="3187650"/>
            <a:ext cx="80592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C3C3C"/>
                </a:solidFill>
                <a:latin typeface="Verdana"/>
                <a:ea typeface="Verdana"/>
                <a:cs typeface="Verdana"/>
                <a:sym typeface="Verdana"/>
              </a:rPr>
              <a:t>Activate order document management for VAS</a:t>
            </a:r>
            <a:endParaRPr sz="1100">
              <a:solidFill>
                <a:srgbClr val="3C3C3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00">
                <a:solidFill>
                  <a:srgbClr val="3C3C3C"/>
                </a:solidFill>
                <a:latin typeface="Verdana"/>
                <a:ea typeface="Verdana"/>
                <a:cs typeface="Verdana"/>
                <a:sym typeface="Verdana"/>
              </a:rPr>
              <a:t>IMG &gt; EWM &gt; Cross process &gt; VAS &gt; Activate order doc mgt</a:t>
            </a:r>
            <a:endParaRPr sz="1100">
              <a:solidFill>
                <a:srgbClr val="3C3C3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25eaea65f9a_0_41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3" name="Google Shape;1443;g25eaea65f9a_0_41"/>
          <p:cNvSpPr txBox="1"/>
          <p:nvPr/>
        </p:nvSpPr>
        <p:spPr>
          <a:xfrm>
            <a:off x="155875" y="639850"/>
            <a:ext cx="30000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Inbound Delivery distributed to EWM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Calibri"/>
              <a:buChar char="⮚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packing, GR posting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g25eaea65f9a_0_41"/>
          <p:cNvSpPr txBox="1"/>
          <p:nvPr/>
        </p:nvSpPr>
        <p:spPr>
          <a:xfrm>
            <a:off x="188700" y="-183900"/>
            <a:ext cx="30000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Case </a:t>
            </a:r>
            <a:endParaRPr sz="1800"/>
          </a:p>
        </p:txBody>
      </p:sp>
      <p:pic>
        <p:nvPicPr>
          <p:cNvPr id="1445" name="Google Shape;1445;g25eaea65f9a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25" y="1375150"/>
            <a:ext cx="701732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"/>
          <p:cNvSpPr txBox="1"/>
          <p:nvPr/>
        </p:nvSpPr>
        <p:spPr>
          <a:xfrm>
            <a:off x="3633953" y="1599642"/>
            <a:ext cx="5510047" cy="1317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SAP EWM TRAINING</a:t>
            </a:r>
            <a:endParaRPr b="1" i="0" sz="4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1" i="0" sz="4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erson sitting in a chair&#10;&#10;Description automatically generated with medium confidence" id="1309" name="Google Shape;1309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934" l="10150" r="8718" t="1176"/>
          <a:stretch/>
        </p:blipFill>
        <p:spPr>
          <a:xfrm>
            <a:off x="214987" y="87474"/>
            <a:ext cx="3104678" cy="4764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2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1" name="Google Shape;1311;p2"/>
          <p:cNvSpPr txBox="1"/>
          <p:nvPr/>
        </p:nvSpPr>
        <p:spPr>
          <a:xfrm>
            <a:off x="3633952" y="2841780"/>
            <a:ext cx="3044830" cy="17312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BY:-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Mr. Bijoy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12" name="Google Shape;1312;p2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25eaea65f9a_0_51"/>
          <p:cNvSpPr txBox="1"/>
          <p:nvPr/>
        </p:nvSpPr>
        <p:spPr>
          <a:xfrm>
            <a:off x="300050" y="303525"/>
            <a:ext cx="47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Create Warehouse Tasks</a:t>
            </a:r>
            <a:endParaRPr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g25eaea65f9a_0_51"/>
          <p:cNvSpPr txBox="1"/>
          <p:nvPr/>
        </p:nvSpPr>
        <p:spPr>
          <a:xfrm>
            <a:off x="401975" y="703725"/>
            <a:ext cx="47250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warehouse tasks created –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WT 101317 – From Door to Destination Bin (</a:t>
            </a:r>
            <a:r>
              <a:rPr i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Status – Waiting)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WT 101318 – From Door to GR Zone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2" name="Google Shape;1452;g25eaea65f9a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75" y="1714475"/>
            <a:ext cx="7153300" cy="25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25eaea65f9a_0_57"/>
          <p:cNvSpPr txBox="1"/>
          <p:nvPr/>
        </p:nvSpPr>
        <p:spPr>
          <a:xfrm>
            <a:off x="196875" y="0"/>
            <a:ext cx="8260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Confirm WT 101318 &amp; New WT will be created to move from GR Zone to Work center</a:t>
            </a:r>
            <a:endParaRPr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8" name="Google Shape;1458;g25eaea65f9a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75" y="1000438"/>
            <a:ext cx="7714600" cy="31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5eaea65f9a_0_79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64" name="Google Shape;1464;g25eaea65f9a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50" y="513350"/>
            <a:ext cx="7665401" cy="40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25eaea65f9a_0_86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70" name="Google Shape;1470;g25eaea65f9a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75" y="873050"/>
            <a:ext cx="7276375" cy="27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g25eaea65f9a_0_86"/>
          <p:cNvSpPr txBox="1"/>
          <p:nvPr/>
        </p:nvSpPr>
        <p:spPr>
          <a:xfrm>
            <a:off x="365650" y="369150"/>
            <a:ext cx="7071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Confirm newly created WT 101319 (Moving GR Zone to Work center - PACK)</a:t>
            </a:r>
            <a:endParaRPr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25eaea65f9a_0_99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77" name="Google Shape;1477;g25eaea65f9a_0_99"/>
          <p:cNvSpPr txBox="1"/>
          <p:nvPr/>
        </p:nvSpPr>
        <p:spPr>
          <a:xfrm>
            <a:off x="283650" y="270725"/>
            <a:ext cx="817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8" name="Google Shape;1478;g25eaea65f9a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50" y="550725"/>
            <a:ext cx="7263426" cy="36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25eaea65f9a_0_105"/>
          <p:cNvSpPr txBox="1"/>
          <p:nvPr/>
        </p:nvSpPr>
        <p:spPr>
          <a:xfrm>
            <a:off x="180475" y="262525"/>
            <a:ext cx="7292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Deconsolidation by Tcode - /SCWM/DCONS</a:t>
            </a:r>
            <a:endParaRPr b="1"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4" name="Google Shape;1484;g25eaea65f9a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50" y="844975"/>
            <a:ext cx="7558750" cy="317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25eaea65f9a_0_118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90" name="Google Shape;1490;g25eaea65f9a_0_118"/>
          <p:cNvSpPr txBox="1"/>
          <p:nvPr/>
        </p:nvSpPr>
        <p:spPr>
          <a:xfrm>
            <a:off x="316450" y="278925"/>
            <a:ext cx="771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Create new HUs for transferring the materials from old HU to new HU</a:t>
            </a:r>
            <a:endParaRPr sz="17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1" name="Google Shape;1491;g25eaea65f9a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0" y="838600"/>
            <a:ext cx="7402875" cy="28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25eaea65f9a_0_125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97" name="Google Shape;1497;g25eaea65f9a_0_125"/>
          <p:cNvSpPr txBox="1"/>
          <p:nvPr/>
        </p:nvSpPr>
        <p:spPr>
          <a:xfrm>
            <a:off x="82075" y="410175"/>
            <a:ext cx="81459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⮚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Deconsolidate tab, Enter Source HU, Destination HU, Qty &amp; select WT as shown below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Calibri"/>
              <a:buChar char="⮚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90 EA qty splitted into two new HUs (50 EA &amp; 40 EA)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8" name="Google Shape;1498;g25eaea65f9a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25" y="1070750"/>
            <a:ext cx="7755649" cy="32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3" name="Google Shape;1503;g25eaea65f9a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75" y="598850"/>
            <a:ext cx="8034551" cy="37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25f27d9a574_1_60"/>
          <p:cNvSpPr txBox="1"/>
          <p:nvPr/>
        </p:nvSpPr>
        <p:spPr>
          <a:xfrm>
            <a:off x="180475" y="262525"/>
            <a:ext cx="821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Select HUs &amp; click on complete process step for HU icon (as shown below)</a:t>
            </a:r>
            <a:endParaRPr b="1" sz="1600" u="sng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9" name="Google Shape;1509;g25f27d9a574_1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50" y="788575"/>
            <a:ext cx="7640800" cy="31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4"/>
          <p:cNvSpPr txBox="1"/>
          <p:nvPr>
            <p:ph idx="4294967295" type="title"/>
          </p:nvPr>
        </p:nvSpPr>
        <p:spPr>
          <a:xfrm>
            <a:off x="232500" y="237375"/>
            <a:ext cx="8679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mbria"/>
              <a:buNone/>
            </a:pPr>
            <a:r>
              <a:rPr b="1" lang="en" sz="23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POSC (Process Oriented Storage control)</a:t>
            </a:r>
            <a:endParaRPr b="1" sz="23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319" name="Google Shape;1319;p4"/>
          <p:cNvGrpSpPr/>
          <p:nvPr/>
        </p:nvGrpSpPr>
        <p:grpSpPr>
          <a:xfrm>
            <a:off x="5486139" y="2438816"/>
            <a:ext cx="3078897" cy="376019"/>
            <a:chOff x="2533260" y="2831679"/>
            <a:chExt cx="3283303" cy="383079"/>
          </a:xfrm>
        </p:grpSpPr>
        <p:sp>
          <p:nvSpPr>
            <p:cNvPr id="1320" name="Google Shape;1320;p4"/>
            <p:cNvSpPr txBox="1"/>
            <p:nvPr/>
          </p:nvSpPr>
          <p:spPr>
            <a:xfrm>
              <a:off x="3218950" y="2831679"/>
              <a:ext cx="2597613" cy="367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1" name="Google Shape;1321;p4"/>
            <p:cNvSpPr txBox="1"/>
            <p:nvPr/>
          </p:nvSpPr>
          <p:spPr>
            <a:xfrm>
              <a:off x="2533260" y="2977133"/>
              <a:ext cx="2614023" cy="237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22" name="Google Shape;1322;p4"/>
          <p:cNvSpPr txBox="1"/>
          <p:nvPr/>
        </p:nvSpPr>
        <p:spPr>
          <a:xfrm>
            <a:off x="6082758" y="3272541"/>
            <a:ext cx="2451284" cy="2332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4"/>
          <p:cNvSpPr txBox="1"/>
          <p:nvPr/>
        </p:nvSpPr>
        <p:spPr>
          <a:xfrm>
            <a:off x="520347" y="3191038"/>
            <a:ext cx="49059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196849" lvl="0" marL="3403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4"/>
          <p:cNvSpPr txBox="1"/>
          <p:nvPr/>
        </p:nvSpPr>
        <p:spPr>
          <a:xfrm>
            <a:off x="3684537" y="2705621"/>
            <a:ext cx="1700859" cy="2332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4"/>
          <p:cNvSpPr txBox="1"/>
          <p:nvPr/>
        </p:nvSpPr>
        <p:spPr>
          <a:xfrm>
            <a:off x="3654491" y="3973567"/>
            <a:ext cx="17010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E25C2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26" name="Google Shape;1326;p4"/>
          <p:cNvSpPr txBox="1"/>
          <p:nvPr/>
        </p:nvSpPr>
        <p:spPr>
          <a:xfrm>
            <a:off x="6005642" y="2109463"/>
            <a:ext cx="2451284" cy="2332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27" name="Google Shape;1327;p4"/>
          <p:cNvSpPr txBox="1"/>
          <p:nvPr/>
        </p:nvSpPr>
        <p:spPr>
          <a:xfrm>
            <a:off x="90250" y="815975"/>
            <a:ext cx="80868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Concept &amp; Business scenario for POSC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Understanding complex Putaway process in SAP EWM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Configuration related to POSC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Externals steps, Storage process, Destination Bin determination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 of Complex putaway process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25f27d9a574_1_68"/>
          <p:cNvSpPr txBox="1"/>
          <p:nvPr/>
        </p:nvSpPr>
        <p:spPr>
          <a:xfrm>
            <a:off x="180475" y="262525"/>
            <a:ext cx="82197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Char char="➔"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Once Deconsolidation activity is completed, WTs created &amp; updated in Warehouse monitor</a:t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Char char="➔"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WT 101317 (1)(2) are created for deconsolidation activities  </a:t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Char char="➔"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WT 101317 101320 are created for moving product from Work center to Final destination bin</a:t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Char char="➔"/>
            </a:pPr>
            <a:r>
              <a:t/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15" name="Google Shape;1515;g25f27d9a574_1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25" y="1111925"/>
            <a:ext cx="7165000" cy="33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25f27d9a574_1_75"/>
          <p:cNvSpPr txBox="1"/>
          <p:nvPr/>
        </p:nvSpPr>
        <p:spPr>
          <a:xfrm>
            <a:off x="180475" y="262525"/>
            <a:ext cx="821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alibri"/>
              <a:buChar char="➔"/>
            </a:pPr>
            <a:r>
              <a:rPr b="1" lang="en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Confirm the waiting WTs</a:t>
            </a:r>
            <a:endParaRPr b="1"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1" name="Google Shape;1521;g25f27d9a574_1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50" y="829625"/>
            <a:ext cx="7460325" cy="33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g25f27d9a574_1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00" y="734825"/>
            <a:ext cx="7826000" cy="3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2" name="Google Shape;1532;p28"/>
          <p:cNvCxnSpPr/>
          <p:nvPr/>
        </p:nvCxnSpPr>
        <p:spPr>
          <a:xfrm>
            <a:off x="925645" y="3327834"/>
            <a:ext cx="729270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hoto double exposure image of business and finance" id="1533" name="Google Shape;15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272" y="0"/>
            <a:ext cx="9144000" cy="54264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28"/>
          <p:cNvSpPr/>
          <p:nvPr/>
        </p:nvSpPr>
        <p:spPr>
          <a:xfrm>
            <a:off x="-16272" y="0"/>
            <a:ext cx="9140428" cy="5426460"/>
          </a:xfrm>
          <a:prstGeom prst="rect">
            <a:avLst/>
          </a:prstGeom>
          <a:solidFill>
            <a:srgbClr val="7030A0">
              <a:alpha val="44313"/>
            </a:srgbClr>
          </a:solidFill>
          <a:ln>
            <a:noFill/>
          </a:ln>
        </p:spPr>
        <p:txBody>
          <a:bodyPr anchorCtr="0" anchor="ctr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28"/>
          <p:cNvSpPr/>
          <p:nvPr/>
        </p:nvSpPr>
        <p:spPr>
          <a:xfrm>
            <a:off x="2199723" y="882960"/>
            <a:ext cx="4744554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 of Session </a:t>
            </a:r>
            <a:endParaRPr b="1" sz="41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1" sz="4100">
              <a:solidFill>
                <a:srgbClr val="FFFFFF"/>
              </a:solidFill>
            </a:endParaRPr>
          </a:p>
        </p:txBody>
      </p:sp>
      <p:pic>
        <p:nvPicPr>
          <p:cNvPr descr="A picture containing symbol, font, logo, graphics&#10;&#10;Description automatically generated" id="1536" name="Google Shape;153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7224" y="110021"/>
            <a:ext cx="1133475" cy="11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28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ee Vector | Flat people with question marks background" id="1542" name="Google Shape;1542;p29"/>
          <p:cNvPicPr preferRelativeResize="0"/>
          <p:nvPr/>
        </p:nvPicPr>
        <p:blipFill rotWithShape="1">
          <a:blip r:embed="rId3">
            <a:alphaModFix/>
          </a:blip>
          <a:srcRect b="22246" l="0" r="0" t="2"/>
          <a:stretch/>
        </p:blipFill>
        <p:spPr>
          <a:xfrm>
            <a:off x="574515" y="872374"/>
            <a:ext cx="7832910" cy="3805610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29"/>
          <p:cNvSpPr txBox="1"/>
          <p:nvPr/>
        </p:nvSpPr>
        <p:spPr>
          <a:xfrm>
            <a:off x="1546876" y="1167594"/>
            <a:ext cx="5700056" cy="481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FEEL FREE TO ASK QUESTIONS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hpra on Twitter: &quot;Time is running out to share your thoughts on ..." id="1548" name="Google Shape;154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22" y="897564"/>
            <a:ext cx="7651859" cy="348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30"/>
          <p:cNvSpPr txBox="1"/>
          <p:nvPr/>
        </p:nvSpPr>
        <p:spPr>
          <a:xfrm>
            <a:off x="627622" y="325039"/>
            <a:ext cx="7888754" cy="40161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8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Feedback</a:t>
            </a:r>
            <a:endParaRPr b="0" i="0" sz="24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31"/>
          <p:cNvSpPr/>
          <p:nvPr/>
        </p:nvSpPr>
        <p:spPr>
          <a:xfrm>
            <a:off x="1069791" y="574746"/>
            <a:ext cx="7199990" cy="4925529"/>
          </a:xfrm>
          <a:custGeom>
            <a:rect b="b" l="l" r="r" t="t"/>
            <a:pathLst>
              <a:path extrusionOk="0" h="2524" w="3690">
                <a:moveTo>
                  <a:pt x="3690" y="0"/>
                </a:moveTo>
                <a:cubicBezTo>
                  <a:pt x="3218" y="1204"/>
                  <a:pt x="2191" y="1108"/>
                  <a:pt x="1488" y="982"/>
                </a:cubicBezTo>
                <a:cubicBezTo>
                  <a:pt x="688" y="838"/>
                  <a:pt x="333" y="1039"/>
                  <a:pt x="172" y="1350"/>
                </a:cubicBezTo>
                <a:cubicBezTo>
                  <a:pt x="0" y="1682"/>
                  <a:pt x="188" y="1938"/>
                  <a:pt x="564" y="2178"/>
                </a:cubicBezTo>
                <a:cubicBezTo>
                  <a:pt x="719" y="2277"/>
                  <a:pt x="780" y="2404"/>
                  <a:pt x="795" y="2524"/>
                </a:cubicBezTo>
                <a:cubicBezTo>
                  <a:pt x="3690" y="2524"/>
                  <a:pt x="3690" y="2524"/>
                  <a:pt x="3690" y="2524"/>
                </a:cubicBezTo>
                <a:lnTo>
                  <a:pt x="3690" y="0"/>
                </a:lnTo>
                <a:close/>
              </a:path>
            </a:pathLst>
          </a:custGeom>
          <a:solidFill>
            <a:schemeClr val="dk1">
              <a:alpha val="54509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55" name="Google Shape;1555;p31"/>
          <p:cNvSpPr/>
          <p:nvPr/>
        </p:nvSpPr>
        <p:spPr>
          <a:xfrm>
            <a:off x="640247" y="-7144"/>
            <a:ext cx="2190886" cy="5155649"/>
          </a:xfrm>
          <a:custGeom>
            <a:rect b="b" l="l" r="r" t="t"/>
            <a:pathLst>
              <a:path extrusionOk="0" h="2642" w="1123">
                <a:moveTo>
                  <a:pt x="0" y="2642"/>
                </a:moveTo>
                <a:cubicBezTo>
                  <a:pt x="856" y="2642"/>
                  <a:pt x="856" y="2642"/>
                  <a:pt x="856" y="2642"/>
                </a:cubicBezTo>
                <a:cubicBezTo>
                  <a:pt x="589" y="2537"/>
                  <a:pt x="394" y="2282"/>
                  <a:pt x="360" y="1964"/>
                </a:cubicBezTo>
                <a:cubicBezTo>
                  <a:pt x="308" y="1472"/>
                  <a:pt x="932" y="1172"/>
                  <a:pt x="1044" y="748"/>
                </a:cubicBezTo>
                <a:cubicBezTo>
                  <a:pt x="1123" y="449"/>
                  <a:pt x="1025" y="151"/>
                  <a:pt x="961" y="0"/>
                </a:cubicBezTo>
                <a:cubicBezTo>
                  <a:pt x="0" y="0"/>
                  <a:pt x="0" y="0"/>
                  <a:pt x="0" y="0"/>
                </a:cubicBezTo>
                <a:lnTo>
                  <a:pt x="0" y="2642"/>
                </a:lnTo>
                <a:close/>
              </a:path>
            </a:pathLst>
          </a:custGeom>
          <a:solidFill>
            <a:schemeClr val="dk1">
              <a:alpha val="26274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56" name="Google Shape;1556;p31"/>
          <p:cNvSpPr/>
          <p:nvPr/>
        </p:nvSpPr>
        <p:spPr>
          <a:xfrm>
            <a:off x="3429820" y="134156"/>
            <a:ext cx="5223138" cy="2144466"/>
          </a:xfrm>
          <a:custGeom>
            <a:rect b="b" l="l" r="r" t="t"/>
            <a:pathLst>
              <a:path extrusionOk="0" h="811" w="2721">
                <a:moveTo>
                  <a:pt x="918" y="744"/>
                </a:moveTo>
                <a:cubicBezTo>
                  <a:pt x="1703" y="811"/>
                  <a:pt x="2448" y="238"/>
                  <a:pt x="2721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213"/>
                  <a:pt x="337" y="695"/>
                  <a:pt x="918" y="744"/>
                </a:cubicBezTo>
                <a:close/>
              </a:path>
            </a:pathLst>
          </a:custGeom>
          <a:solidFill>
            <a:schemeClr val="dk1">
              <a:alpha val="38431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57" name="Google Shape;1557;p31"/>
          <p:cNvSpPr/>
          <p:nvPr/>
        </p:nvSpPr>
        <p:spPr>
          <a:xfrm>
            <a:off x="3180558" y="783970"/>
            <a:ext cx="2782883" cy="3461966"/>
          </a:xfrm>
          <a:prstGeom prst="rect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58" name="Google Shape;1558;p31"/>
          <p:cNvGrpSpPr/>
          <p:nvPr/>
        </p:nvGrpSpPr>
        <p:grpSpPr>
          <a:xfrm>
            <a:off x="2000675" y="1148911"/>
            <a:ext cx="5142649" cy="2178634"/>
            <a:chOff x="2666872" y="2053355"/>
            <a:chExt cx="6855080" cy="2904846"/>
          </a:xfrm>
        </p:grpSpPr>
        <p:sp>
          <p:nvSpPr>
            <p:cNvPr id="1559" name="Google Shape;1559;p31"/>
            <p:cNvSpPr txBox="1"/>
            <p:nvPr/>
          </p:nvSpPr>
          <p:spPr>
            <a:xfrm>
              <a:off x="2666872" y="2053355"/>
              <a:ext cx="6855080" cy="1477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b="0" i="0" lang="en" sz="104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THANK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1"/>
            <p:cNvSpPr txBox="1"/>
            <p:nvPr/>
          </p:nvSpPr>
          <p:spPr>
            <a:xfrm>
              <a:off x="2666872" y="3435445"/>
              <a:ext cx="6855080" cy="152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b="0" i="0" lang="en" sz="104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YOU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32"/>
          <p:cNvSpPr txBox="1"/>
          <p:nvPr/>
        </p:nvSpPr>
        <p:spPr>
          <a:xfrm>
            <a:off x="952655" y="296035"/>
            <a:ext cx="6987217" cy="4071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More from AnubhavTrainings.com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6" name="Google Shape;1566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4854" y="860041"/>
            <a:ext cx="4338551" cy="26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3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887" y="885860"/>
            <a:ext cx="4693932" cy="254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3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14854" y="2262133"/>
            <a:ext cx="4338551" cy="268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32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868" y="2397095"/>
            <a:ext cx="4746714" cy="26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33"/>
          <p:cNvSpPr/>
          <p:nvPr/>
        </p:nvSpPr>
        <p:spPr>
          <a:xfrm flipH="1">
            <a:off x="2272708" y="1754585"/>
            <a:ext cx="6871288" cy="338824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txBody>
          <a:bodyPr anchorCtr="0" anchor="ctr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ymbol, font, logo, graphics&#10;&#10;Description automatically generated" id="1575" name="Google Shape;1575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9744" l="0" r="0" t="29744"/>
          <a:stretch/>
        </p:blipFill>
        <p:spPr>
          <a:xfrm>
            <a:off x="-1" y="670"/>
            <a:ext cx="9144000" cy="36578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576" name="Google Shape;15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0" y="669"/>
            <a:ext cx="9141620" cy="36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p33"/>
          <p:cNvSpPr/>
          <p:nvPr/>
        </p:nvSpPr>
        <p:spPr>
          <a:xfrm>
            <a:off x="2382" y="-7046"/>
            <a:ext cx="9140428" cy="3665216"/>
          </a:xfrm>
          <a:prstGeom prst="rect">
            <a:avLst/>
          </a:prstGeom>
          <a:solidFill>
            <a:srgbClr val="7030A0">
              <a:alpha val="57254"/>
            </a:srgbClr>
          </a:solidFill>
          <a:ln>
            <a:noFill/>
          </a:ln>
        </p:spPr>
        <p:txBody>
          <a:bodyPr anchorCtr="0" anchor="ctr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33"/>
          <p:cNvSpPr/>
          <p:nvPr/>
        </p:nvSpPr>
        <p:spPr>
          <a:xfrm>
            <a:off x="6135262" y="2194523"/>
            <a:ext cx="2422712" cy="2076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We build the workforce of the future.</a:t>
            </a:r>
            <a:endParaRPr b="0" i="0" sz="9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33"/>
          <p:cNvSpPr/>
          <p:nvPr/>
        </p:nvSpPr>
        <p:spPr>
          <a:xfrm>
            <a:off x="916496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250+ 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Corporate Clients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80" name="Google Shape;1580;p33"/>
          <p:cNvSpPr/>
          <p:nvPr/>
        </p:nvSpPr>
        <p:spPr>
          <a:xfrm>
            <a:off x="2119409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30,000+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Trained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81" name="Google Shape;1581;p33"/>
          <p:cNvSpPr/>
          <p:nvPr/>
        </p:nvSpPr>
        <p:spPr>
          <a:xfrm>
            <a:off x="3372450" y="2333623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25000+ 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Placed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82" name="Google Shape;158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7694" y="1709881"/>
            <a:ext cx="480044" cy="48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4813" y="1704574"/>
            <a:ext cx="503946" cy="503946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33"/>
          <p:cNvSpPr/>
          <p:nvPr/>
        </p:nvSpPr>
        <p:spPr>
          <a:xfrm>
            <a:off x="474514" y="519175"/>
            <a:ext cx="4929503" cy="853857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We’re committed to empower you to be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i="0" lang="en" sz="2100" u="none" cap="none" strike="noStrike">
                <a:solidFill>
                  <a:srgbClr val="A6E9EE"/>
                </a:solidFill>
                <a:latin typeface="Arial"/>
                <a:ea typeface="Arial"/>
                <a:cs typeface="Arial"/>
                <a:sym typeface="Arial"/>
              </a:rPr>
              <a:t>#FutureReady 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through powerful training solutions.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85" name="Google Shape;1585;p33"/>
          <p:cNvSpPr/>
          <p:nvPr/>
        </p:nvSpPr>
        <p:spPr>
          <a:xfrm>
            <a:off x="391755" y="3914461"/>
            <a:ext cx="2926180" cy="6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86" name="Google Shape;1586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14556" y="1646020"/>
            <a:ext cx="638899" cy="638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7" name="Google Shape;1587;p33"/>
          <p:cNvGrpSpPr/>
          <p:nvPr/>
        </p:nvGrpSpPr>
        <p:grpSpPr>
          <a:xfrm>
            <a:off x="4889472" y="2526841"/>
            <a:ext cx="4209484" cy="2535645"/>
            <a:chOff x="4482563" y="4980191"/>
            <a:chExt cx="3128574" cy="1841396"/>
          </a:xfrm>
        </p:grpSpPr>
        <p:pic>
          <p:nvPicPr>
            <p:cNvPr id="1588" name="Google Shape;1588;p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9" name="Google Shape;1589;p3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0" name="Google Shape;1590;p33"/>
          <p:cNvSpPr/>
          <p:nvPr/>
        </p:nvSpPr>
        <p:spPr>
          <a:xfrm>
            <a:off x="3370304" y="4181066"/>
            <a:ext cx="1647605" cy="4105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33"/>
          <p:cNvSpPr/>
          <p:nvPr/>
        </p:nvSpPr>
        <p:spPr>
          <a:xfrm>
            <a:off x="3300660" y="4117749"/>
            <a:ext cx="1647605" cy="410513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33"/>
          <p:cNvSpPr/>
          <p:nvPr/>
        </p:nvSpPr>
        <p:spPr>
          <a:xfrm>
            <a:off x="3603165" y="4192724"/>
            <a:ext cx="1100301" cy="2769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Enroll Now!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ymbol, font, logo, graphics&#10;&#10;Description automatically generated" id="1593" name="Google Shape;159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3204" y="15574"/>
            <a:ext cx="1232521" cy="130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34"/>
          <p:cNvSpPr/>
          <p:nvPr/>
        </p:nvSpPr>
        <p:spPr>
          <a:xfrm rot="-5400000">
            <a:off x="1455743" y="-430871"/>
            <a:ext cx="1262669" cy="367253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99" name="Google Shape;1599;p34"/>
          <p:cNvSpPr/>
          <p:nvPr/>
        </p:nvSpPr>
        <p:spPr>
          <a:xfrm>
            <a:off x="4059054" y="996959"/>
            <a:ext cx="4159545" cy="10386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b="0" i="0" sz="2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b="0" i="0" sz="2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0" name="Google Shape;1600;p34"/>
          <p:cNvSpPr/>
          <p:nvPr/>
        </p:nvSpPr>
        <p:spPr>
          <a:xfrm>
            <a:off x="4140084" y="2571750"/>
            <a:ext cx="3997485" cy="7155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b="0" i="0" sz="2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b="0" i="0" sz="2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1" name="Google Shape;1601;p34"/>
          <p:cNvSpPr/>
          <p:nvPr/>
        </p:nvSpPr>
        <p:spPr>
          <a:xfrm rot="-5400000">
            <a:off x="1465607" y="1086521"/>
            <a:ext cx="1350150" cy="367253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25eaea65f9a_0_322"/>
          <p:cNvSpPr txBox="1"/>
          <p:nvPr>
            <p:ph idx="1" type="body"/>
          </p:nvPr>
        </p:nvSpPr>
        <p:spPr>
          <a:xfrm>
            <a:off x="352725" y="718800"/>
            <a:ext cx="8032200" cy="16194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018"/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use this type of storage control to map complex put ways, stock removals, and warehouse-internal movements. In doing so, you combine your storage process steps into one storage process. You can also trace the status of the individual process steps.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018"/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Internal or external process steps can be simple, such as unloading, or combined, such as deconsolidating.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g25eaea65f9a_0_322"/>
          <p:cNvSpPr txBox="1"/>
          <p:nvPr/>
        </p:nvSpPr>
        <p:spPr>
          <a:xfrm>
            <a:off x="316475" y="86750"/>
            <a:ext cx="613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POSC (Process Oriented Storage Control)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4" name="Google Shape;1334;g25eaea65f9a_0_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00" y="1580025"/>
            <a:ext cx="6959925" cy="25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5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40" name="Google Shape;1340;p5"/>
          <p:cNvSpPr txBox="1"/>
          <p:nvPr/>
        </p:nvSpPr>
        <p:spPr>
          <a:xfrm>
            <a:off x="254300" y="844950"/>
            <a:ext cx="84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1" name="Google Shape;134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5" y="552575"/>
            <a:ext cx="7386500" cy="34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6"/>
          <p:cNvSpPr txBox="1"/>
          <p:nvPr/>
        </p:nvSpPr>
        <p:spPr>
          <a:xfrm>
            <a:off x="196900" y="319950"/>
            <a:ext cx="6505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05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47" name="Google Shape;1347;p6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48" name="Google Shape;1348;p6"/>
          <p:cNvSpPr txBox="1"/>
          <p:nvPr/>
        </p:nvSpPr>
        <p:spPr>
          <a:xfrm>
            <a:off x="196900" y="270700"/>
            <a:ext cx="472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Configuration </a:t>
            </a:r>
            <a:endParaRPr b="1"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Google Shape;1349;p6"/>
          <p:cNvSpPr txBox="1"/>
          <p:nvPr/>
        </p:nvSpPr>
        <p:spPr>
          <a:xfrm>
            <a:off x="196900" y="666150"/>
            <a:ext cx="47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efine process oriented storage control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6"/>
          <p:cNvSpPr txBox="1"/>
          <p:nvPr/>
        </p:nvSpPr>
        <p:spPr>
          <a:xfrm>
            <a:off x="196900" y="1009600"/>
            <a:ext cx="75882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PATH: SPRO—Img—SCM EWM—EWM—Cross process setting—Warehouse Task—Define Process Oriented storage control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51" name="Google Shape;135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50" y="1624150"/>
            <a:ext cx="7238825" cy="21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6"/>
          <p:cNvSpPr txBox="1"/>
          <p:nvPr/>
        </p:nvSpPr>
        <p:spPr>
          <a:xfrm>
            <a:off x="300050" y="3816375"/>
            <a:ext cx="6459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50">
                <a:solidFill>
                  <a:srgbClr val="444444"/>
                </a:solidFill>
                <a:highlight>
                  <a:srgbClr val="FFFFFF"/>
                </a:highlight>
                <a:latin typeface="BentonSansRegular"/>
                <a:ea typeface="BentonSansRegular"/>
                <a:cs typeface="BentonSansRegular"/>
                <a:sym typeface="BentonSansRegular"/>
              </a:rPr>
              <a:t>Note - Here we can also use Standard External steps also (IB01, IB02, IB03)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8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8" name="Google Shape;1358;p8"/>
          <p:cNvSpPr txBox="1"/>
          <p:nvPr/>
        </p:nvSpPr>
        <p:spPr>
          <a:xfrm>
            <a:off x="262450" y="188650"/>
            <a:ext cx="788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Storage Process</a:t>
            </a:r>
            <a:endParaRPr b="1" sz="17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7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9" name="Google Shape;135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00" y="713025"/>
            <a:ext cx="7132175" cy="29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9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5" name="Google Shape;1365;p9"/>
          <p:cNvSpPr txBox="1"/>
          <p:nvPr/>
        </p:nvSpPr>
        <p:spPr>
          <a:xfrm>
            <a:off x="246100" y="303525"/>
            <a:ext cx="7834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3C3C3C"/>
                </a:solidFill>
                <a:latin typeface="BentonSansRegular"/>
                <a:ea typeface="BentonSansRegular"/>
                <a:cs typeface="BentonSansRegular"/>
                <a:sym typeface="BentonSansRegular"/>
              </a:rPr>
              <a:t>After Creating Storage process, we need to assign External process codes to storage process. As shown below –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p9"/>
          <p:cNvSpPr txBox="1"/>
          <p:nvPr/>
        </p:nvSpPr>
        <p:spPr>
          <a:xfrm>
            <a:off x="324675" y="3696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367" name="Google Shape;136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675" y="719275"/>
            <a:ext cx="7353651" cy="32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0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3" name="Google Shape;1373;p10"/>
          <p:cNvSpPr txBox="1"/>
          <p:nvPr/>
        </p:nvSpPr>
        <p:spPr>
          <a:xfrm>
            <a:off x="300050" y="237900"/>
            <a:ext cx="86463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Define Process Oriented Storage Control</a:t>
            </a:r>
            <a:endParaRPr b="1" sz="19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4" name="Google Shape;137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50" y="760175"/>
            <a:ext cx="6607176" cy="25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